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oppi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Poppi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oppins-bold.fntdata"/><Relationship Id="rId6" Type="http://schemas.openxmlformats.org/officeDocument/2006/relationships/slide" Target="slides/slide1.xml"/><Relationship Id="rId18" Type="http://schemas.openxmlformats.org/officeDocument/2006/relationships/font" Target="fonts/Poppi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cf50a8e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dcf50a8e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d2fff447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d2fff447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dcf50a8e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dcf50a8e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dcf50a8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dcf50a8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cf50a8e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dcf50a8e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dcf50a8e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dcf50a8e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dcf50a8e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dcf50a8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dcf50a8e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dcf50a8e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cf50a8e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cf50a8e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dcf50a8e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dcf50a8e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270463f9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270463f9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011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My New Class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683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2026 - 2027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361" y="186349"/>
            <a:ext cx="1787275" cy="178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211800"/>
            <a:ext cx="8520600" cy="8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leave school at the end of the day through this exit/gate: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finish school at - 3:30pm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11890" l="21933" r="5729" t="15346"/>
          <a:stretch/>
        </p:blipFill>
        <p:spPr>
          <a:xfrm>
            <a:off x="1490475" y="1375625"/>
            <a:ext cx="6242975" cy="353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Other staff that will teach me through the week are -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Senora Holmes for Spanish on Fridays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Walsall Football Club for PE on Fridays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" name="Google Shape;124;p23" title="Señora Holm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925" y="1017725"/>
            <a:ext cx="2483725" cy="24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lots of fun and learn new things in 4R!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mage1.png"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675" y="2077400"/>
            <a:ext cx="229552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.png"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725" y="2010875"/>
            <a:ext cx="2200275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After the summer holidays I will enter school this way each morning: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200" y="4561075"/>
            <a:ext cx="4356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Poppins"/>
                <a:ea typeface="Poppins"/>
                <a:cs typeface="Poppins"/>
                <a:sym typeface="Poppins"/>
              </a:rPr>
              <a:t>Steps closest to Pre-school</a:t>
            </a:r>
            <a:endParaRPr sz="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11890" l="21933" r="5729" t="15346"/>
          <a:stretch/>
        </p:blipFill>
        <p:spPr>
          <a:xfrm>
            <a:off x="1672000" y="1103300"/>
            <a:ext cx="6242975" cy="353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After the summer holidays, I will be in a new classroom.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will be my new classroom: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" name="Google Shape;69;p15" title="IMG_144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550" y="1162350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will be my new classroom door: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" name="Google Shape;75;p16" title="IMG_14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137" y="1216750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is 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new teacher, 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rs Raxworthy-Cooper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new class is called 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4R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.</a:t>
            </a:r>
            <a:endParaRPr b="1"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" name="Google Shape;81;p17" title="Claire Raxworthy-Coop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1248200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some new teaching assistants.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These are my Year 4 teaching assistant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6895500" y="1292000"/>
            <a:ext cx="21987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Webster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2575188" y="1379000"/>
            <a:ext cx="199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Sargent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270250" y="1379000"/>
            <a:ext cx="199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Reed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0" name="Google Shape;90;p18" title="Gail Webst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6449" y="2052650"/>
            <a:ext cx="1996800" cy="19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 title="Emma Re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800" y="2166875"/>
            <a:ext cx="2079700" cy="20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 title="Gemini_Generated_Image_1jdfc61jdfc61jd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4175" y="1967450"/>
            <a:ext cx="1959299" cy="237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 title="Leanne Griffith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9150" y="2138975"/>
            <a:ext cx="2198700" cy="21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4571988" y="1292000"/>
            <a:ext cx="199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Griffiths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a new locker.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is where my locker will be: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0" name="Google Shape;100;p19" title="Copy of IMG_14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137" y="123227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playtimes and lunchtimes in the KS2 playground: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13867" l="12543" r="11069" t="15019"/>
          <a:stretch/>
        </p:blipFill>
        <p:spPr>
          <a:xfrm>
            <a:off x="1404162" y="1017725"/>
            <a:ext cx="6335675" cy="37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playtime is at 10:30am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lunchtime is at 12:00pm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playtimes and lunchtimes in the KS2 playground: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13867" l="12543" r="11069" t="15019"/>
          <a:stretch/>
        </p:blipFill>
        <p:spPr>
          <a:xfrm>
            <a:off x="2081300" y="2110475"/>
            <a:ext cx="4981399" cy="29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