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Playwrite GB J"/>
      <p:regular r:id="rId17"/>
      <p: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PlaywriteGBJ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PlaywriteGBJ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ddcf50a8e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ddcf50a8e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ddcf50a8ec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ddcf50a8ec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ddcf50a8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ddcf50a8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ddcf50a8e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ddcf50a8e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daadaa2e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daadaa2e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2270463f95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2270463f95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ddcf50a8ec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ddcf50a8ec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dae2d22e16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dae2d22e16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ddcf50a8ec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ddcf50a8ec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2daadaa2ec7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2daadaa2ec7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Relationship Id="rId4" Type="http://schemas.openxmlformats.org/officeDocument/2006/relationships/image" Target="../media/image12.png"/><Relationship Id="rId5" Type="http://schemas.openxmlformats.org/officeDocument/2006/relationships/image" Target="../media/image1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0" y="2454725"/>
            <a:ext cx="8520600" cy="107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write GB J"/>
                <a:ea typeface="Playwrite GB J"/>
                <a:cs typeface="Playwrite GB J"/>
                <a:sym typeface="Playwrite GB J"/>
              </a:rPr>
              <a:t>My New Class</a:t>
            </a:r>
            <a:endParaRPr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3565875"/>
            <a:ext cx="8520600" cy="79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Playwrite GB J"/>
                <a:ea typeface="Playwrite GB J"/>
                <a:cs typeface="Playwrite GB J"/>
                <a:sym typeface="Playwrite GB J"/>
              </a:rPr>
              <a:t>2026 - 2027</a:t>
            </a:r>
            <a:endParaRPr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78374" y="671874"/>
            <a:ext cx="1787275" cy="178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/>
          <p:cNvPicPr preferRelativeResize="0"/>
          <p:nvPr/>
        </p:nvPicPr>
        <p:blipFill rotWithShape="1">
          <a:blip r:embed="rId3">
            <a:alphaModFix/>
          </a:blip>
          <a:srcRect b="9570" l="21721" r="21625" t="14895"/>
          <a:stretch/>
        </p:blipFill>
        <p:spPr>
          <a:xfrm>
            <a:off x="241100" y="1416900"/>
            <a:ext cx="4238827" cy="30827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 b="9587" l="21748" r="21703" t="15809"/>
          <a:stretch/>
        </p:blipFill>
        <p:spPr>
          <a:xfrm>
            <a:off x="4664100" y="1416900"/>
            <a:ext cx="4238827" cy="3082787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4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After the summer holidays I will enter school this way each morning: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5" title="IMG_6299.HEIC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1075" y="1416900"/>
            <a:ext cx="4238802" cy="317910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5" title="IMG_6300.HEI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64100" y="1416900"/>
            <a:ext cx="4238802" cy="3179094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After the summer holidays, I will be in a new classroom.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This will be my new classroom: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6"/>
          <p:cNvPicPr preferRelativeResize="0"/>
          <p:nvPr/>
        </p:nvPicPr>
        <p:blipFill rotWithShape="1">
          <a:blip r:embed="rId3">
            <a:alphaModFix/>
          </a:blip>
          <a:srcRect b="15376" l="37206" r="36737" t="22396"/>
          <a:stretch/>
        </p:blipFill>
        <p:spPr>
          <a:xfrm>
            <a:off x="3121363" y="1017725"/>
            <a:ext cx="2901275" cy="38953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This will be my new classroom door: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This is my new teacher, </a:t>
            </a:r>
            <a:r>
              <a:rPr b="1" lang="en-GB" sz="2020">
                <a:latin typeface="Playwrite GB J"/>
                <a:ea typeface="Playwrite GB J"/>
                <a:cs typeface="Playwrite GB J"/>
                <a:sym typeface="Playwrite GB J"/>
              </a:rPr>
              <a:t>M</a:t>
            </a:r>
            <a:r>
              <a:rPr b="1" lang="en-GB" sz="2020">
                <a:latin typeface="Playwrite GB J"/>
                <a:ea typeface="Playwrite GB J"/>
                <a:cs typeface="Playwrite GB J"/>
                <a:sym typeface="Playwrite GB J"/>
              </a:rPr>
              <a:t>r Kinnair. 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My new class is called </a:t>
            </a:r>
            <a:r>
              <a:rPr b="1" lang="en-GB" sz="2020">
                <a:latin typeface="Playwrite GB J"/>
                <a:ea typeface="Playwrite GB J"/>
                <a:cs typeface="Playwrite GB J"/>
                <a:sym typeface="Playwrite GB J"/>
              </a:rPr>
              <a:t>2K</a:t>
            </a:r>
            <a:r>
              <a:rPr b="1" lang="en-GB" sz="2020">
                <a:latin typeface="Playwrite GB J"/>
                <a:ea typeface="Playwrite GB J"/>
                <a:cs typeface="Playwrite GB J"/>
                <a:sym typeface="Playwrite GB J"/>
              </a:rPr>
              <a:t>.</a:t>
            </a:r>
            <a:endParaRPr b="1"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  <p:pic>
        <p:nvPicPr>
          <p:cNvPr id="82" name="Google Shape;82;p17" title="3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28362" y="1386488"/>
            <a:ext cx="2687275" cy="26872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7"/>
          <p:cNvSpPr txBox="1"/>
          <p:nvPr/>
        </p:nvSpPr>
        <p:spPr>
          <a:xfrm>
            <a:off x="3148050" y="4211825"/>
            <a:ext cx="2847900" cy="631500"/>
          </a:xfrm>
          <a:prstGeom prst="rect">
            <a:avLst/>
          </a:prstGeom>
          <a:noFill/>
          <a:ln>
            <a:noFill/>
          </a:ln>
        </p:spPr>
        <p:txBody>
          <a:bodyPr anchorCtr="0" anchor="t" bIns="50475" lIns="101000" spcFirstLastPara="1" rIns="101000" wrap="square" tIns="5047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7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Mr Kinnair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47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Class Teacher for 2K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8"/>
          <p:cNvPicPr preferRelativeResize="0"/>
          <p:nvPr/>
        </p:nvPicPr>
        <p:blipFill rotWithShape="1">
          <a:blip r:embed="rId3">
            <a:alphaModFix/>
          </a:blip>
          <a:srcRect b="0" l="0" r="0" t="6393"/>
          <a:stretch/>
        </p:blipFill>
        <p:spPr>
          <a:xfrm>
            <a:off x="5911252" y="1418900"/>
            <a:ext cx="1910927" cy="2560623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8"/>
          <p:cNvSpPr txBox="1"/>
          <p:nvPr/>
        </p:nvSpPr>
        <p:spPr>
          <a:xfrm>
            <a:off x="1586965" y="4122774"/>
            <a:ext cx="62352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80250" lIns="160600" spcFirstLastPara="1" rIns="160600" wrap="square" tIns="8025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Mrs Picknell, Mrs Hughes &amp; Mrs Sargent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Year 2 Teaching Assistants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  <p:pic>
        <p:nvPicPr>
          <p:cNvPr id="90" name="Google Shape;9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21831" y="1418905"/>
            <a:ext cx="2560603" cy="2560602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079594" y="1418901"/>
            <a:ext cx="1634520" cy="25606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will have some new teaching assistants.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These are my Year 2 teaching assistants: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Other staff members that will teach me in the week are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Mrs Pheasant and Mrs Willis on Thursday afternoons.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  <p:pic>
        <p:nvPicPr>
          <p:cNvPr id="98" name="Google Shape;98;p19" title="57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90987" y="1337762"/>
            <a:ext cx="2695665" cy="26956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9" title="78.png"/>
          <p:cNvPicPr preferRelativeResize="0"/>
          <p:nvPr/>
        </p:nvPicPr>
        <p:blipFill rotWithShape="1">
          <a:blip r:embed="rId4">
            <a:alphaModFix/>
          </a:blip>
          <a:srcRect b="0" l="0" r="0" t="8734"/>
          <a:stretch/>
        </p:blipFill>
        <p:spPr>
          <a:xfrm>
            <a:off x="4901085" y="1337762"/>
            <a:ext cx="2151926" cy="269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9"/>
          <p:cNvSpPr txBox="1"/>
          <p:nvPr/>
        </p:nvSpPr>
        <p:spPr>
          <a:xfrm>
            <a:off x="1586965" y="4122774"/>
            <a:ext cx="6235200" cy="691500"/>
          </a:xfrm>
          <a:prstGeom prst="rect">
            <a:avLst/>
          </a:prstGeom>
          <a:noFill/>
          <a:ln>
            <a:noFill/>
          </a:ln>
        </p:spPr>
        <p:txBody>
          <a:bodyPr anchorCtr="0" anchor="t" bIns="80250" lIns="160600" spcFirstLastPara="1" rIns="160600" wrap="square" tIns="8025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Mrs Pheasant &amp; Mrs Willis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59"/>
              <a:buFont typeface="Arial"/>
              <a:buNone/>
            </a:pPr>
            <a:r>
              <a:rPr b="1" lang="en-GB" sz="1600">
                <a:solidFill>
                  <a:srgbClr val="6487A7"/>
                </a:solidFill>
                <a:latin typeface="Playwrite GB J"/>
                <a:ea typeface="Playwrite GB J"/>
                <a:cs typeface="Playwrite GB J"/>
                <a:sym typeface="Playwrite GB J"/>
              </a:rPr>
              <a:t>Year 2 PPA Cover Teachers</a:t>
            </a:r>
            <a:endParaRPr b="1" sz="1600">
              <a:solidFill>
                <a:srgbClr val="6487A7"/>
              </a:solidFill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0"/>
          <p:cNvPicPr preferRelativeResize="0"/>
          <p:nvPr/>
        </p:nvPicPr>
        <p:blipFill rotWithShape="1">
          <a:blip r:embed="rId3">
            <a:alphaModFix/>
          </a:blip>
          <a:srcRect b="14746" l="26137" r="26384" t="22075"/>
          <a:stretch/>
        </p:blipFill>
        <p:spPr>
          <a:xfrm>
            <a:off x="2198075" y="1322275"/>
            <a:ext cx="4747827" cy="35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0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will have a new locker.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This is where my locker will be: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1" name="Google Shape;111;p21"/>
          <p:cNvGrpSpPr/>
          <p:nvPr/>
        </p:nvGrpSpPr>
        <p:grpSpPr>
          <a:xfrm>
            <a:off x="1468988" y="1822063"/>
            <a:ext cx="6206025" cy="3002900"/>
            <a:chOff x="1607800" y="1889150"/>
            <a:chExt cx="6206025" cy="3002900"/>
          </a:xfrm>
        </p:grpSpPr>
        <p:pic>
          <p:nvPicPr>
            <p:cNvPr id="112" name="Google Shape;112;p2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607800" y="1889150"/>
              <a:ext cx="2815568" cy="3002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Google Shape;113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4613661" y="1889150"/>
              <a:ext cx="3200163" cy="3002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4" name="Google Shape;114;p21"/>
          <p:cNvSpPr txBox="1"/>
          <p:nvPr>
            <p:ph type="title"/>
          </p:nvPr>
        </p:nvSpPr>
        <p:spPr>
          <a:xfrm>
            <a:off x="311700" y="445025"/>
            <a:ext cx="8520600" cy="125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My playtime is: 10:30am-10:45am.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My lunchtime is: 11:45am-12:30pm.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will have playtimes and lunchtimes on the KS1 playground: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2"/>
          <p:cNvPicPr preferRelativeResize="0"/>
          <p:nvPr/>
        </p:nvPicPr>
        <p:blipFill rotWithShape="1">
          <a:blip r:embed="rId3">
            <a:alphaModFix/>
          </a:blip>
          <a:srcRect b="15526" l="4077" r="8989" t="12825"/>
          <a:stretch/>
        </p:blipFill>
        <p:spPr>
          <a:xfrm>
            <a:off x="898787" y="1438525"/>
            <a:ext cx="7346427" cy="340655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22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will leave school at the end of the day through this exit/gate.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finish school at 3:30pm.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oogle Shape;125;p23"/>
          <p:cNvGrpSpPr/>
          <p:nvPr/>
        </p:nvGrpSpPr>
        <p:grpSpPr>
          <a:xfrm>
            <a:off x="2198750" y="1858475"/>
            <a:ext cx="4746500" cy="1943100"/>
            <a:chOff x="2371725" y="2010875"/>
            <a:chExt cx="4746500" cy="1943100"/>
          </a:xfrm>
        </p:grpSpPr>
        <p:pic>
          <p:nvPicPr>
            <p:cNvPr descr="image1.png" id="126" name="Google Shape;126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822700" y="2010875"/>
              <a:ext cx="2295525" cy="1943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mage2.png" id="127" name="Google Shape;127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371725" y="2010875"/>
              <a:ext cx="2200275" cy="19335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28" name="Google Shape;128;p23"/>
          <p:cNvSpPr txBox="1"/>
          <p:nvPr>
            <p:ph type="title"/>
          </p:nvPr>
        </p:nvSpPr>
        <p:spPr>
          <a:xfrm>
            <a:off x="311700" y="445025"/>
            <a:ext cx="8520600" cy="80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20">
                <a:latin typeface="Playwrite GB J"/>
                <a:ea typeface="Playwrite GB J"/>
                <a:cs typeface="Playwrite GB J"/>
                <a:sym typeface="Playwrite GB J"/>
              </a:rPr>
              <a:t>I will have lots of fun and learn new things in 2K!</a:t>
            </a:r>
            <a:endParaRPr sz="2020">
              <a:latin typeface="Playwrite GB J"/>
              <a:ea typeface="Playwrite GB J"/>
              <a:cs typeface="Playwrite GB J"/>
              <a:sym typeface="Playwrite GB J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