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dcf50a8e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dcf50a8e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dcf50a8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dcf50a8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dcf50a8e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dcf50a8e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dcf50a8e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dcf50a8e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dcf50a8e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dcf50a8e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dcf50a8e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dcf50a8e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dcf50a8e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dcf50a8e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dcf50a8e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dcf50a8e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dcf50a8e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dcf50a8e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3484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My New Class - 1S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443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2026 - 2027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8361" y="186349"/>
            <a:ext cx="1787275" cy="178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Comic Sans MS"/>
                <a:ea typeface="Comic Sans MS"/>
                <a:cs typeface="Comic Sans MS"/>
                <a:sym typeface="Comic Sans MS"/>
              </a:rPr>
              <a:t>I will have lots of fun and learn new things in </a:t>
            </a:r>
            <a:r>
              <a:rPr b="1" lang="en-GB" sz="2020">
                <a:latin typeface="Comic Sans MS"/>
                <a:ea typeface="Comic Sans MS"/>
                <a:cs typeface="Comic Sans MS"/>
                <a:sym typeface="Comic Sans MS"/>
              </a:rPr>
              <a:t>1S</a:t>
            </a:r>
            <a:r>
              <a:rPr lang="en-GB" sz="2020"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 sz="202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image1.png"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675" y="2077400"/>
            <a:ext cx="2295525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2.png"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1725" y="2010875"/>
            <a:ext cx="2200275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Comic Sans MS"/>
                <a:ea typeface="Comic Sans MS"/>
                <a:cs typeface="Comic Sans MS"/>
                <a:sym typeface="Comic Sans MS"/>
              </a:rPr>
              <a:t>After the summer holidays I will enter school this way each morning:</a:t>
            </a:r>
            <a:endParaRPr sz="202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50" y="1986775"/>
            <a:ext cx="2442300" cy="289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2225" y="1986775"/>
            <a:ext cx="2468343" cy="289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4550" y="1986775"/>
            <a:ext cx="2191475" cy="28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178250" y="216425"/>
            <a:ext cx="865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Comic Sans MS"/>
                <a:ea typeface="Comic Sans MS"/>
                <a:cs typeface="Comic Sans MS"/>
                <a:sym typeface="Comic Sans MS"/>
              </a:rPr>
              <a:t>After the summer holidays, I will be in a new classroom.</a:t>
            </a:r>
            <a:endParaRPr sz="202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Comic Sans MS"/>
                <a:ea typeface="Comic Sans MS"/>
                <a:cs typeface="Comic Sans MS"/>
                <a:sym typeface="Comic Sans MS"/>
              </a:rPr>
              <a:t>This will be my new classroom; </a:t>
            </a:r>
            <a:r>
              <a:rPr b="1" lang="en-GB" sz="2020">
                <a:latin typeface="Comic Sans MS"/>
                <a:ea typeface="Comic Sans MS"/>
                <a:cs typeface="Comic Sans MS"/>
                <a:sym typeface="Comic Sans MS"/>
              </a:rPr>
              <a:t>1S</a:t>
            </a:r>
            <a:r>
              <a:rPr lang="en-GB" sz="2020"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 sz="202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575" y="935750"/>
            <a:ext cx="5330795" cy="40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Comic Sans MS"/>
                <a:ea typeface="Comic Sans MS"/>
                <a:cs typeface="Comic Sans MS"/>
                <a:sym typeface="Comic Sans MS"/>
              </a:rPr>
              <a:t>This will be my new classroom door:</a:t>
            </a:r>
            <a:endParaRPr sz="202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182" y="1060450"/>
            <a:ext cx="2865732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0100" y="1060450"/>
            <a:ext cx="286573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202150" y="225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Comic Sans MS"/>
                <a:ea typeface="Comic Sans MS"/>
                <a:cs typeface="Comic Sans MS"/>
                <a:sym typeface="Comic Sans MS"/>
              </a:rPr>
              <a:t>This is my new teacher Mrs Swann.</a:t>
            </a:r>
            <a:endParaRPr sz="202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Comic Sans MS"/>
                <a:ea typeface="Comic Sans MS"/>
                <a:cs typeface="Comic Sans MS"/>
                <a:sym typeface="Comic Sans MS"/>
              </a:rPr>
              <a:t>My new class is called 1S.</a:t>
            </a:r>
            <a:endParaRPr sz="202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20129" l="0" r="0" t="7491"/>
          <a:stretch/>
        </p:blipFill>
        <p:spPr>
          <a:xfrm>
            <a:off x="3288100" y="1559475"/>
            <a:ext cx="2498351" cy="32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5799475" y="2017375"/>
            <a:ext cx="15450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2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 </a:t>
            </a:r>
            <a:r>
              <a:rPr lang="en-GB" sz="1820">
                <a:latin typeface="Comic Sans MS"/>
                <a:ea typeface="Comic Sans MS"/>
                <a:cs typeface="Comic Sans MS"/>
                <a:sym typeface="Comic Sans MS"/>
              </a:rPr>
              <a:t>Kinnair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3799500" y="2030850"/>
            <a:ext cx="15450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2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Miss </a:t>
            </a:r>
            <a:r>
              <a:rPr lang="en-GB" sz="1820">
                <a:latin typeface="Comic Sans MS"/>
                <a:ea typeface="Comic Sans MS"/>
                <a:cs typeface="Comic Sans MS"/>
                <a:sym typeface="Comic Sans MS"/>
              </a:rPr>
              <a:t>Smith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1807650" y="2030850"/>
            <a:ext cx="15450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2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Mr</a:t>
            </a:r>
            <a:r>
              <a:rPr lang="en-GB" sz="1820">
                <a:latin typeface="Comic Sans MS"/>
                <a:ea typeface="Comic Sans MS"/>
                <a:cs typeface="Comic Sans MS"/>
                <a:sym typeface="Comic Sans MS"/>
              </a:rPr>
              <a:t> Collins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425" y="2572788"/>
            <a:ext cx="1752658" cy="21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 rotWithShape="1">
          <a:blip r:embed="rId4">
            <a:alphaModFix/>
          </a:blip>
          <a:srcRect b="0" l="16805" r="0" t="0"/>
          <a:stretch/>
        </p:blipFill>
        <p:spPr>
          <a:xfrm>
            <a:off x="5629042" y="2481050"/>
            <a:ext cx="1835425" cy="22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5">
            <a:alphaModFix/>
          </a:blip>
          <a:srcRect b="0" l="0" r="9173" t="0"/>
          <a:stretch/>
        </p:blipFill>
        <p:spPr>
          <a:xfrm>
            <a:off x="3456475" y="2536725"/>
            <a:ext cx="2047725" cy="22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311700" y="445025"/>
            <a:ext cx="85206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2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will have some new teaching assistants.</a:t>
            </a:r>
            <a:endParaRPr sz="202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2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These are my Year </a:t>
            </a:r>
            <a:r>
              <a:rPr lang="en-GB" sz="2020">
                <a:latin typeface="Comic Sans MS"/>
                <a:ea typeface="Comic Sans MS"/>
                <a:cs typeface="Comic Sans MS"/>
                <a:sym typeface="Comic Sans MS"/>
              </a:rPr>
              <a:t>1 </a:t>
            </a:r>
            <a:r>
              <a:rPr lang="en-GB" sz="202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teaching assistants:</a:t>
            </a:r>
            <a:endParaRPr sz="202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Comic Sans MS"/>
                <a:ea typeface="Comic Sans MS"/>
                <a:cs typeface="Comic Sans MS"/>
                <a:sym typeface="Comic Sans MS"/>
              </a:rPr>
              <a:t>I will have a new locker.</a:t>
            </a:r>
            <a:endParaRPr sz="202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Comic Sans MS"/>
                <a:ea typeface="Comic Sans MS"/>
                <a:cs typeface="Comic Sans MS"/>
                <a:sym typeface="Comic Sans MS"/>
              </a:rPr>
              <a:t>This is where my locker will be:</a:t>
            </a:r>
            <a:endParaRPr sz="202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550" y="1147925"/>
            <a:ext cx="509463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204775" y="122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020">
                <a:latin typeface="Comic Sans MS"/>
                <a:ea typeface="Comic Sans MS"/>
                <a:cs typeface="Comic Sans MS"/>
                <a:sym typeface="Comic Sans MS"/>
              </a:rPr>
              <a:t>My playtime is at - 10:30</a:t>
            </a:r>
            <a:endParaRPr sz="202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Comic Sans MS"/>
                <a:ea typeface="Comic Sans MS"/>
                <a:cs typeface="Comic Sans MS"/>
                <a:sym typeface="Comic Sans MS"/>
              </a:rPr>
              <a:t>My lunchtime is at - 11:45</a:t>
            </a:r>
            <a:endParaRPr sz="202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>
                <a:latin typeface="Comic Sans MS"/>
                <a:ea typeface="Comic Sans MS"/>
                <a:cs typeface="Comic Sans MS"/>
                <a:sym typeface="Comic Sans MS"/>
              </a:rPr>
              <a:t>I will have playtimes and lunchtimes in the KS1 playground:</a:t>
            </a:r>
            <a:endParaRPr sz="202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825" y="1505325"/>
            <a:ext cx="3348194" cy="348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3455" y="1505325"/>
            <a:ext cx="3805546" cy="348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49010"/>
              <a:buNone/>
            </a:pPr>
            <a:r>
              <a:rPr lang="en-GB" sz="2020">
                <a:latin typeface="Comic Sans MS"/>
                <a:ea typeface="Comic Sans MS"/>
                <a:cs typeface="Comic Sans MS"/>
                <a:sym typeface="Comic Sans MS"/>
              </a:rPr>
              <a:t>I will leave school at the end of the day through this exit/gate.</a:t>
            </a:r>
            <a:endParaRPr sz="202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9010"/>
              <a:buFont typeface="Arial"/>
              <a:buNone/>
            </a:pPr>
            <a:r>
              <a:rPr lang="en-GB" sz="2020">
                <a:latin typeface="Comic Sans MS"/>
                <a:ea typeface="Comic Sans MS"/>
                <a:cs typeface="Comic Sans MS"/>
                <a:sym typeface="Comic Sans MS"/>
              </a:rPr>
              <a:t>I finish school at - 3:30pm</a:t>
            </a:r>
            <a:endParaRPr sz="202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900" y="1388250"/>
            <a:ext cx="2722875" cy="322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6975" y="1388249"/>
            <a:ext cx="2660875" cy="311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