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Poppi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Poppi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.fntdata"/><Relationship Id="rId6" Type="http://schemas.openxmlformats.org/officeDocument/2006/relationships/slide" Target="slides/slide1.xml"/><Relationship Id="rId18" Type="http://schemas.openxmlformats.org/officeDocument/2006/relationships/font" Target="fonts/Poppi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dcf50a8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dcf50a8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dcf50a8e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dcf50a8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ddcf50a8e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ddcf50a8e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dcf50a8e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dcf50a8e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dcf50a8e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ddcf50a8e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ddcf50a8e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ddcf50a8e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dcf50a8e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ddcf50a8e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270463f9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270463f9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270463f95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270463f95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ddcf50a8e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ddcf50a8e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ddcf50a8e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ddcf50a8e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6.jpg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0117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My New Class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2683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2026 - 2027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8361" y="186349"/>
            <a:ext cx="1787275" cy="178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After the summer holidays I will enter school this way each morning: at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8:45am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15526" l="4077" r="8989" t="12825"/>
          <a:stretch/>
        </p:blipFill>
        <p:spPr>
          <a:xfrm>
            <a:off x="679225" y="1367496"/>
            <a:ext cx="7895000" cy="366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After the summer holidays, I will be in a new classroom.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classroom: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3J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9800" y="1221550"/>
            <a:ext cx="4801824" cy="35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 door: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200" y="661988"/>
            <a:ext cx="2867025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is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 my new teacher,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Miss Jackaman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0624" y="1227675"/>
            <a:ext cx="3049874" cy="323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/>
        </p:nvSpPr>
        <p:spPr>
          <a:xfrm>
            <a:off x="512500" y="1344150"/>
            <a:ext cx="21987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Miss Jackson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3449725" y="1344150"/>
            <a:ext cx="1996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Mrs Davies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87" name="Google Shape;87;p18"/>
          <p:cNvSpPr txBox="1"/>
          <p:nvPr/>
        </p:nvSpPr>
        <p:spPr>
          <a:xfrm>
            <a:off x="6144575" y="1344150"/>
            <a:ext cx="2198700" cy="7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2"/>
                </a:solidFill>
              </a:rPr>
              <a:t>Miss Lewis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88" name="Google Shape;88;p18" title=" Samantha Davi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6000" y="1916850"/>
            <a:ext cx="2823775" cy="282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 title="Alicia Lewi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4425" y="1954813"/>
            <a:ext cx="2366025" cy="27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 title="Miss Jackson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6725" y="1973138"/>
            <a:ext cx="2711201" cy="271120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311700" y="2725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will have new teaching assistants and a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 t</a:t>
            </a: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eaching 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assistant</a:t>
            </a: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who </a:t>
            </a: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know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.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These are my Year 3 teaching assistants: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a new locker.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is where my locker will be: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4900" y="1246750"/>
            <a:ext cx="5095875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playtimes and lunchtimes in the KS2 playground: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3" name="Google Shape;103;p20"/>
          <p:cNvPicPr preferRelativeResize="0"/>
          <p:nvPr/>
        </p:nvPicPr>
        <p:blipFill rotWithShape="1">
          <a:blip r:embed="rId3">
            <a:alphaModFix/>
          </a:blip>
          <a:srcRect b="13867" l="12543" r="11069" t="15019"/>
          <a:stretch/>
        </p:blipFill>
        <p:spPr>
          <a:xfrm>
            <a:off x="1404162" y="1017725"/>
            <a:ext cx="6335675" cy="37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 b="13867" l="12543" r="11069" t="15019"/>
          <a:stretch/>
        </p:blipFill>
        <p:spPr>
          <a:xfrm>
            <a:off x="2081300" y="2110475"/>
            <a:ext cx="4981399" cy="293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My playtime is: 10:30am-10:45am.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My lunchtime is: 12:00pm-12:45pm.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 will have playtimes and lunchtimes in the KS2 playground:</a:t>
            </a:r>
            <a:endParaRPr sz="20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Other staff that will teach me through the week are -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Senora Holmes for Spanish on Fridays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Walsall Football Club for PE </a:t>
            </a: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on Fridays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5" name="Google Shape;115;p22" title="Señora Holm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0750" y="1017725"/>
            <a:ext cx="2683251" cy="2683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211800"/>
            <a:ext cx="8520600" cy="8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leave school at the end of the day through this exit/gate: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finish school at -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3:30pm 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1" name="Google Shape;121;p23"/>
          <p:cNvPicPr preferRelativeResize="0"/>
          <p:nvPr/>
        </p:nvPicPr>
        <p:blipFill rotWithShape="1">
          <a:blip r:embed="rId3">
            <a:alphaModFix/>
          </a:blip>
          <a:srcRect b="15526" l="4077" r="8989" t="12825"/>
          <a:stretch/>
        </p:blipFill>
        <p:spPr>
          <a:xfrm>
            <a:off x="624500" y="1093921"/>
            <a:ext cx="7895000" cy="366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lots of fun and learn new things in 3J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mage1.png" id="127" name="Google Shape;1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5675" y="2077400"/>
            <a:ext cx="229552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128" name="Google Shape;1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1725" y="2010875"/>
            <a:ext cx="220027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