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oppi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.fntdata"/><Relationship Id="rId6" Type="http://schemas.openxmlformats.org/officeDocument/2006/relationships/slide" Target="slides/slide1.xml"/><Relationship Id="rId18" Type="http://schemas.openxmlformats.org/officeDocument/2006/relationships/font" Target="fonts/Poppi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70463f95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70463f95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dcf50a8e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dcf50a8e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dcf50a8e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dcf50a8e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dcf50a8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dcf50a8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dcf50a8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dcf50a8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dcf50a8e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dcf50a8e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dcf50a8e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dcf50a8e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dcf50a8e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dcf50a8e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dcf50a8e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dcf50a8e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dcf50a8e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dcf50a8e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70463f9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70463f9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1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My New Class 3S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68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2026 - 2027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361" y="186349"/>
            <a:ext cx="1787275" cy="178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Other staff that will teach me through the week are -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 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Senora Holmes for Spanish on Fridays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Walsall Football Club for PE </a:t>
            </a: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on Fridays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" name="Google Shape;115;p22" title="Señora Holm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500" y="1148225"/>
            <a:ext cx="2683251" cy="268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211800"/>
            <a:ext cx="8520600" cy="8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I will leave school at the end of the day through this exit/gate: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I finish school at - </a:t>
            </a:r>
            <a:r>
              <a:rPr b="1" lang="en-GB" sz="2020">
                <a:latin typeface="Poppins"/>
                <a:ea typeface="Poppins"/>
                <a:cs typeface="Poppins"/>
                <a:sym typeface="Poppins"/>
              </a:rPr>
              <a:t>3:30pm </a:t>
            </a:r>
            <a:endParaRPr b="1"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15526" l="4077" r="8989" t="12825"/>
          <a:stretch/>
        </p:blipFill>
        <p:spPr>
          <a:xfrm>
            <a:off x="624500" y="1093921"/>
            <a:ext cx="7895000" cy="36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I will have lots of fun and learn new things in 3S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image1.png"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675" y="2077400"/>
            <a:ext cx="22955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2.png"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725" y="2010875"/>
            <a:ext cx="22002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After the summer holidays I will enter school this way each morning: at </a:t>
            </a:r>
            <a:r>
              <a:rPr b="1" lang="en-GB" sz="2020">
                <a:latin typeface="Poppins"/>
                <a:ea typeface="Poppins"/>
                <a:cs typeface="Poppins"/>
                <a:sym typeface="Poppins"/>
              </a:rPr>
              <a:t>8:45am</a:t>
            </a:r>
            <a:endParaRPr b="1"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5526" l="4077" r="8989" t="12825"/>
          <a:stretch/>
        </p:blipFill>
        <p:spPr>
          <a:xfrm>
            <a:off x="679225" y="1367496"/>
            <a:ext cx="7895000" cy="36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After the summer holidays, I will be in a new classroom.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This will be my new classroom: </a:t>
            </a:r>
            <a:r>
              <a:rPr b="1" lang="en-GB" sz="2020">
                <a:latin typeface="Poppins"/>
                <a:ea typeface="Poppins"/>
                <a:cs typeface="Poppins"/>
                <a:sym typeface="Poppins"/>
              </a:rPr>
              <a:t>3S</a:t>
            </a:r>
            <a:endParaRPr b="1"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988" y="1277600"/>
            <a:ext cx="4342025" cy="32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This will be my new classroom door: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063" y="1117525"/>
            <a:ext cx="2605875" cy="35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This is</a:t>
            </a: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 my new teacher, </a:t>
            </a:r>
            <a:r>
              <a:rPr b="1" lang="en-GB" sz="2020">
                <a:latin typeface="Poppins"/>
                <a:ea typeface="Poppins"/>
                <a:cs typeface="Poppins"/>
                <a:sym typeface="Poppins"/>
              </a:rPr>
              <a:t>Mr Samra.</a:t>
            </a:r>
            <a:endParaRPr b="1"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225" y="1017725"/>
            <a:ext cx="288354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512500" y="1344150"/>
            <a:ext cx="2198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Miss Jackson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3449725" y="1344150"/>
            <a:ext cx="199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Mrs Davies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6666600" y="1344150"/>
            <a:ext cx="2198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Miss Lewis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88" name="Google Shape;88;p18" title=" Samantha Davi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000" y="1916850"/>
            <a:ext cx="2823775" cy="28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 title="Alicia Lewi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4425" y="1954813"/>
            <a:ext cx="2366025" cy="27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 title="Miss Jackso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725" y="1973138"/>
            <a:ext cx="2711201" cy="27112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11700" y="272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 will have new teaching assistants and a</a:t>
            </a: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 t</a:t>
            </a:r>
            <a:r>
              <a:rPr lang="en-GB" sz="20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eaching </a:t>
            </a: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assistant</a:t>
            </a:r>
            <a:r>
              <a:rPr lang="en-GB" sz="20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who </a:t>
            </a:r>
            <a:r>
              <a:rPr lang="en-GB" sz="20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 know</a:t>
            </a: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.</a:t>
            </a:r>
            <a:endParaRPr b="1"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These are my Year 3 teaching assistants:</a:t>
            </a:r>
            <a:endParaRPr sz="20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I will have a new locker.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This is where my locker will be: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963" y="1471000"/>
            <a:ext cx="36480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Poppins"/>
                <a:ea typeface="Poppins"/>
                <a:cs typeface="Poppins"/>
                <a:sym typeface="Poppins"/>
              </a:rPr>
              <a:t>I will have playtimes and lunchtimes in the KS2 playground:</a:t>
            </a:r>
            <a:endParaRPr sz="202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13867" l="12543" r="11069" t="15019"/>
          <a:stretch/>
        </p:blipFill>
        <p:spPr>
          <a:xfrm>
            <a:off x="1404162" y="1017725"/>
            <a:ext cx="6335675" cy="37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13867" l="12543" r="11069" t="15019"/>
          <a:stretch/>
        </p:blipFill>
        <p:spPr>
          <a:xfrm>
            <a:off x="2081300" y="2110475"/>
            <a:ext cx="4981399" cy="29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 playtime is: 10:30am-10:45am.</a:t>
            </a:r>
            <a:endParaRPr sz="20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 lunchtime is: 12:00pm-12:45pm.</a:t>
            </a:r>
            <a:endParaRPr sz="20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 will have playtimes and lunchtimes in the KS2 playground:</a:t>
            </a:r>
            <a:endParaRPr sz="20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