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Poppins"/>
      <p:regular r:id="rId18"/>
      <p:bold r:id="rId19"/>
      <p:italic r:id="rId20"/>
      <p:boldItalic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oppins-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Poppins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Poppins-bold.fntdata"/><Relationship Id="rId6" Type="http://schemas.openxmlformats.org/officeDocument/2006/relationships/slide" Target="slides/slide1.xml"/><Relationship Id="rId18" Type="http://schemas.openxmlformats.org/officeDocument/2006/relationships/font" Target="fonts/Poppins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ddcf50a8ec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ddcf50a8ec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6d2fff4475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6d2fff447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ddcf50a8ec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ddcf50a8ec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ddcf50a8e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ddcf50a8e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ddcf50a8e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ddcf50a8e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ddcf50a8e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ddcf50a8e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ddcf50a8e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ddcf50a8e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ddcf50a8ec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ddcf50a8e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dcf50a8ec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dcf50a8ec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ddcf50a8ec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ddcf50a8ec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270463f93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270463f93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6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10117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oppins"/>
                <a:ea typeface="Poppins"/>
                <a:cs typeface="Poppins"/>
                <a:sym typeface="Poppins"/>
              </a:rPr>
              <a:t>My New Class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2683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Poppins"/>
                <a:ea typeface="Poppins"/>
                <a:cs typeface="Poppins"/>
                <a:sym typeface="Poppins"/>
              </a:rPr>
              <a:t>2026 - 2027</a:t>
            </a:r>
            <a:endParaRPr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8361" y="186349"/>
            <a:ext cx="1787275" cy="1782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title"/>
          </p:nvPr>
        </p:nvSpPr>
        <p:spPr>
          <a:xfrm>
            <a:off x="311700" y="211800"/>
            <a:ext cx="8520600" cy="8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I will leave school at the end of the day through this exit/gate: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I finish school at - 3:30pm 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8" name="Google Shape;118;p22"/>
          <p:cNvPicPr preferRelativeResize="0"/>
          <p:nvPr/>
        </p:nvPicPr>
        <p:blipFill rotWithShape="1">
          <a:blip r:embed="rId3">
            <a:alphaModFix/>
          </a:blip>
          <a:srcRect b="11890" l="21933" r="5729" t="15346"/>
          <a:stretch/>
        </p:blipFill>
        <p:spPr>
          <a:xfrm>
            <a:off x="1490475" y="1375625"/>
            <a:ext cx="6242975" cy="353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Other staff that will teach me through the week are -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 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Senora Holmes for Spanish on Fridays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Walsall Football Club for PE on Fridays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24" name="Google Shape;124;p23" title="Señora Holme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0925" y="1017725"/>
            <a:ext cx="2483725" cy="248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I will have lots of fun and learn new things in 4M!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descr="image1.png" id="130" name="Google Shape;13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5675" y="2077400"/>
            <a:ext cx="2295525" cy="1943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2.png" id="131" name="Google Shape;13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1725" y="2010875"/>
            <a:ext cx="2200275" cy="193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After the summer holidays I will enter school this way each morning: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83200" y="4561075"/>
            <a:ext cx="4356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latin typeface="Poppins"/>
                <a:ea typeface="Poppins"/>
                <a:cs typeface="Poppins"/>
                <a:sym typeface="Poppins"/>
              </a:rPr>
              <a:t>Steps closest to Pre-school</a:t>
            </a:r>
            <a:endParaRPr sz="70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b="11890" l="21933" r="5729" t="15346"/>
          <a:stretch/>
        </p:blipFill>
        <p:spPr>
          <a:xfrm>
            <a:off x="1672000" y="1103300"/>
            <a:ext cx="6242975" cy="353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After the summer holidays, I will be in a new classroom.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This will be my new classroom: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3300" y="1210225"/>
            <a:ext cx="5137398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This will be my new classroom door: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0525" y="889575"/>
            <a:ext cx="2962951" cy="417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>
            <p:ph type="title"/>
          </p:nvPr>
        </p:nvSpPr>
        <p:spPr>
          <a:xfrm>
            <a:off x="311700" y="445025"/>
            <a:ext cx="8520600" cy="10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This is </a:t>
            </a: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my new teacher, </a:t>
            </a:r>
            <a:r>
              <a:rPr b="1" lang="en-GB" sz="2020">
                <a:latin typeface="Poppins"/>
                <a:ea typeface="Poppins"/>
                <a:cs typeface="Poppins"/>
                <a:sym typeface="Poppins"/>
              </a:rPr>
              <a:t>M</a:t>
            </a:r>
            <a:r>
              <a:rPr b="1" lang="en-GB" sz="2020">
                <a:latin typeface="Poppins"/>
                <a:ea typeface="Poppins"/>
                <a:cs typeface="Poppins"/>
                <a:sym typeface="Poppins"/>
              </a:rPr>
              <a:t>r Moon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My new class is called </a:t>
            </a:r>
            <a:r>
              <a:rPr b="1" lang="en-GB" sz="2020">
                <a:latin typeface="Poppins"/>
                <a:ea typeface="Poppins"/>
                <a:cs typeface="Poppins"/>
                <a:sym typeface="Poppins"/>
              </a:rPr>
              <a:t>4M</a:t>
            </a:r>
            <a:r>
              <a:rPr b="1" lang="en-GB" sz="2020">
                <a:latin typeface="Poppins"/>
                <a:ea typeface="Poppins"/>
                <a:cs typeface="Poppins"/>
                <a:sym typeface="Poppins"/>
              </a:rPr>
              <a:t>.</a:t>
            </a:r>
            <a:endParaRPr b="1"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28025" y="1425975"/>
            <a:ext cx="3237849" cy="3221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I will have some new teaching assistants.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These are my Year 4 teaching assistant</a:t>
            </a: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s</a:t>
            </a: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: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7" name="Google Shape;87;p18"/>
          <p:cNvSpPr txBox="1"/>
          <p:nvPr/>
        </p:nvSpPr>
        <p:spPr>
          <a:xfrm>
            <a:off x="6895500" y="1292000"/>
            <a:ext cx="2198700" cy="7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Mrs Webster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8" name="Google Shape;88;p18"/>
          <p:cNvSpPr txBox="1"/>
          <p:nvPr/>
        </p:nvSpPr>
        <p:spPr>
          <a:xfrm>
            <a:off x="2575188" y="1379000"/>
            <a:ext cx="1996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Mrs Sargent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9" name="Google Shape;89;p18"/>
          <p:cNvSpPr txBox="1"/>
          <p:nvPr/>
        </p:nvSpPr>
        <p:spPr>
          <a:xfrm>
            <a:off x="270250" y="1379000"/>
            <a:ext cx="1996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Mrs Reed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90" name="Google Shape;90;p18" title="Gail Webster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6449" y="2052650"/>
            <a:ext cx="1996800" cy="199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 title="Emma Re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800" y="2166875"/>
            <a:ext cx="2079700" cy="20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 title="Gemini_Generated_Image_1jdfc61jdfc61jdf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4175" y="1967450"/>
            <a:ext cx="1959299" cy="237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 title="Leanne Griffiths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39150" y="2138975"/>
            <a:ext cx="2198700" cy="219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/>
          <p:nvPr/>
        </p:nvSpPr>
        <p:spPr>
          <a:xfrm>
            <a:off x="4571988" y="1292000"/>
            <a:ext cx="1996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2"/>
                </a:solidFill>
              </a:rPr>
              <a:t>Mrs Griffiths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I will have a new locker.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This is where my locker will be: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0" name="Google Shape;100;p19" title="Copy of IMG_1446.JPG"/>
          <p:cNvPicPr preferRelativeResize="0"/>
          <p:nvPr/>
        </p:nvPicPr>
        <p:blipFill rotWithShape="1">
          <a:blip r:embed="rId3">
            <a:alphaModFix/>
          </a:blip>
          <a:srcRect b="0" l="14092" r="15939" t="37202"/>
          <a:stretch/>
        </p:blipFill>
        <p:spPr>
          <a:xfrm>
            <a:off x="2008870" y="1274465"/>
            <a:ext cx="5768125" cy="367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I will have playtimes and lunchtimes in the KS2 playground: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6" name="Google Shape;106;p20"/>
          <p:cNvPicPr preferRelativeResize="0"/>
          <p:nvPr/>
        </p:nvPicPr>
        <p:blipFill rotWithShape="1">
          <a:blip r:embed="rId3">
            <a:alphaModFix/>
          </a:blip>
          <a:srcRect b="13867" l="12543" r="11069" t="15019"/>
          <a:stretch/>
        </p:blipFill>
        <p:spPr>
          <a:xfrm>
            <a:off x="1404162" y="1017725"/>
            <a:ext cx="6335675" cy="37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My playtime is at 10:30am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My lunchtime is at 12:00pm 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02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020">
                <a:latin typeface="Poppins"/>
                <a:ea typeface="Poppins"/>
                <a:cs typeface="Poppins"/>
                <a:sym typeface="Poppins"/>
              </a:rPr>
              <a:t>I will have playtimes and lunchtimes in the KS2 playground:</a:t>
            </a:r>
            <a:endParaRPr sz="2020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2" name="Google Shape;112;p21"/>
          <p:cNvPicPr preferRelativeResize="0"/>
          <p:nvPr/>
        </p:nvPicPr>
        <p:blipFill rotWithShape="1">
          <a:blip r:embed="rId3">
            <a:alphaModFix/>
          </a:blip>
          <a:srcRect b="13867" l="12543" r="11069" t="15019"/>
          <a:stretch/>
        </p:blipFill>
        <p:spPr>
          <a:xfrm>
            <a:off x="2081300" y="2110475"/>
            <a:ext cx="4981399" cy="293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